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T Sans Narrow"/>
      <p:regular r:id="rId17"/>
      <p:bold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TSansNarrow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regular.fntdata"/><Relationship Id="rId6" Type="http://schemas.openxmlformats.org/officeDocument/2006/relationships/slide" Target="slides/slide1.xml"/><Relationship Id="rId18" Type="http://schemas.openxmlformats.org/officeDocument/2006/relationships/font" Target="fonts/PTSansNarrow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4835c8381f_0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4835c8381f_0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835c8381f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4835c8381f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4835c8381f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4835c8381f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835c8381f_0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4835c8381f_0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4835c8381f_0_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4835c8381f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4835c8381f_0_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4835c8381f_0_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4835c8381f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4835c8381f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835c8381f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4835c8381f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4835c8381f_0_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4835c8381f_0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4835c8381f_0_7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4835c8381f_0_7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Cryptography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Enrique Velasco - CS 131</a:t>
            </a:r>
            <a:endParaRPr/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250" y="1751775"/>
            <a:ext cx="1924803" cy="1098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1025" y="1683688"/>
            <a:ext cx="2208650" cy="115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Cryptography 100% Secure?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depends on which method you use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Newer methods can still be cracked, however, it would take even supercomputers MANY years to try and decrypt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Older methods can be </a:t>
            </a:r>
            <a:r>
              <a:rPr lang="en"/>
              <a:t>easily cracked within seconds and even a few minutes by humans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are still coming up with ways to make cryptography even more secure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End of Presentation</a:t>
            </a:r>
            <a:endParaRPr sz="5000"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485900"/>
            <a:ext cx="8520600" cy="20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Thanks for watching my presentation on cryptography!</a:t>
            </a:r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6175" y="2328875"/>
            <a:ext cx="2021676" cy="202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Cryptography?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way to transfer and/or keep information safe from third parties other than the intended recipient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Hides the information and the person </a:t>
            </a:r>
            <a:r>
              <a:rPr lang="en"/>
              <a:t>receiving can reveal the information through a process revealed by the sender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188" y="2776525"/>
            <a:ext cx="2333625" cy="196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Cryptography Work?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 algorithm/technique is used to encrypt information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receiver of this encrypted information must know the encryption method or a “key” of some sort to decrypt the information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different methods that can be implemented to hide the information.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295" y="3277970"/>
            <a:ext cx="4076726" cy="133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Cryptography Important?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Ensures information is kept secretive between two parties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Disallows/makes it harder for third parties to read the information sent without the consent of the two parties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Makes it possible for information to be transferred on the internet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6000" y="2782525"/>
            <a:ext cx="4136226" cy="206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Uses of Cryptography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Payment systems on the internet use cryptography to safely get your credit/debit card information and properly charge you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Messaging applications secure your messages to ensure only the intended parties can read and send messages to each other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Virtual Private Networks use cryptography to ensure only you can connect to the network without anyone else eavesdropping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558" y="3522026"/>
            <a:ext cx="1306674" cy="1314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8225" y="3525838"/>
            <a:ext cx="1306675" cy="130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3575" y="3492038"/>
            <a:ext cx="2443150" cy="13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6250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Early Forms of Cryptography</a:t>
            </a:r>
            <a:endParaRPr sz="10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Caesar Cipher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letter is replaced with another letter n places down/up the alphabet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example, if n = 4, ‘a’ would be ‘e,’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“Hello World” with n = 5 would be “Mjqqt Btwqi”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4625" y="2929676"/>
            <a:ext cx="3418275" cy="144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Substitution Cipher</a:t>
            </a:r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Similar to the Caesar cipher where a letter is replaced with another letter, however, instead of a shift of n, a key/table is given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letter can be reverted back using the table/key given to decrypt the message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example, using the table below, “Hello World” would be “Dpvvw Fwnvz”</a:t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4550" y="3474647"/>
            <a:ext cx="4493400" cy="138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New</a:t>
            </a:r>
            <a:r>
              <a:rPr lang="en" sz="3200"/>
              <a:t> Forms of Cryptography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Very </a:t>
            </a:r>
            <a:r>
              <a:rPr lang="en"/>
              <a:t>sophisticated</a:t>
            </a:r>
            <a:r>
              <a:rPr lang="en"/>
              <a:t> to write of, </a:t>
            </a:r>
            <a:r>
              <a:rPr lang="en"/>
              <a:t>however, I can make a very simple summary of one example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Advanced Encryption Standard requires a key of set bits and expands 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Expansion requires different rounds of encryption depending on the bit size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rounds include a combination of substitution and permutations to the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result is a cipher text</a:t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6300" y="3296075"/>
            <a:ext cx="2750349" cy="173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